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37" r:id="rId2"/>
    <p:sldMasterId id="2147483739" r:id="rId3"/>
  </p:sldMasterIdLst>
  <p:sldIdLst>
    <p:sldId id="261" r:id="rId4"/>
    <p:sldId id="263" r:id="rId5"/>
    <p:sldId id="264" r:id="rId6"/>
    <p:sldId id="265" r:id="rId7"/>
    <p:sldId id="262" r:id="rId8"/>
    <p:sldId id="266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598" autoAdjust="0"/>
  </p:normalViewPr>
  <p:slideViewPr>
    <p:cSldViewPr snapToGrid="0">
      <p:cViewPr>
        <p:scale>
          <a:sx n="80" d="100"/>
          <a:sy n="80" d="100"/>
        </p:scale>
        <p:origin x="782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02000" y="1507567"/>
            <a:ext cx="8388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293633"/>
            <a:ext cx="1027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771926" y="-1243423"/>
            <a:ext cx="439651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9154501" y="-948366"/>
            <a:ext cx="4789567" cy="40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2495614" y="-475433"/>
            <a:ext cx="3859833" cy="34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185660" y="4574077"/>
            <a:ext cx="439651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9279769" y="4030032"/>
            <a:ext cx="4843833" cy="399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509308" y="3734683"/>
            <a:ext cx="1792465" cy="3292904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9482818" y="-485754"/>
            <a:ext cx="1792465" cy="2660436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6391466" y="6091832"/>
            <a:ext cx="3020109" cy="288777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6597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5618422" y="2245940"/>
            <a:ext cx="439651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773191" y="170012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1109284" y="282473"/>
            <a:ext cx="12770637" cy="475575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9669922" y="5569474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10697985" y="5013507"/>
            <a:ext cx="1792489" cy="2660436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4472238" y="-2370304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633229" y="-1949911"/>
            <a:ext cx="1792475" cy="3292860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9541117" y="6472414"/>
            <a:ext cx="1794449" cy="171582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656999" y="2833907"/>
            <a:ext cx="4515928" cy="708772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276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414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655945" y="-1313387"/>
            <a:ext cx="4396520" cy="303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11299750" y="5773581"/>
            <a:ext cx="1794449" cy="171582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56016" y="-841790"/>
            <a:ext cx="1792464" cy="2660443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9541618" y="-1524503"/>
            <a:ext cx="3859839" cy="34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7074221" y="-2344466"/>
            <a:ext cx="3859835" cy="345776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4226708" y="4556535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7582057" y="4556535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7596701" y="2222667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849709" y="4592268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849709" y="2222667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4226708" y="2222667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5546997" y="43565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5546996" y="4763861"/>
            <a:ext cx="2428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8917841" y="43565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8917837" y="4763861"/>
            <a:ext cx="2428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533567" y="3601201"/>
            <a:ext cx="3367" cy="33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8918200" y="19867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8918220" y="2388733"/>
            <a:ext cx="2428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2163557" y="43565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2163559" y="4763861"/>
            <a:ext cx="2428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2163557" y="19867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2163559" y="2388733"/>
            <a:ext cx="2428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5546991" y="19867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5547011" y="2388733"/>
            <a:ext cx="2428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960000" y="456699"/>
            <a:ext cx="10272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677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9298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9669922" y="5569474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10697985" y="5013507"/>
            <a:ext cx="1792489" cy="2660436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4472238" y="-2370304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633229" y="-1949911"/>
            <a:ext cx="1792475" cy="3292860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11179250" y="-1061986"/>
            <a:ext cx="1794449" cy="171582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0918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9959009" y="-8604976"/>
            <a:ext cx="6165251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82933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280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2241034" y="-5632926"/>
            <a:ext cx="21573068" cy="18600449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3053400" y="4101444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2140200" y="2062711"/>
            <a:ext cx="7911600" cy="2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11556183" y="-1506452"/>
            <a:ext cx="1792503" cy="2660416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2024290" y="4037193"/>
            <a:ext cx="3020007" cy="288768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3151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41634" y="-1956213"/>
            <a:ext cx="439651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34334" y="-1025166"/>
            <a:ext cx="1792489" cy="2660436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9939023" y="-1577075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5820172" y="5642071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10249169" y="5121997"/>
            <a:ext cx="1792475" cy="3292860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960000" y="3448288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960000" y="4428172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4538400" y="3448288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4538400" y="4428172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8133867" y="3448279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8133867" y="4428172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754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633101" y="191394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633105" y="2552872"/>
            <a:ext cx="2836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7769216" y="191394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7769219" y="2552872"/>
            <a:ext cx="2836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633101" y="392766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633105" y="4631560"/>
            <a:ext cx="2836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7769152" y="392766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7769219" y="4631560"/>
            <a:ext cx="2836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10280795" y="5421313"/>
            <a:ext cx="3019981" cy="288765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40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460233" y="4344106"/>
            <a:ext cx="10878208" cy="405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2174651" y="191851"/>
            <a:ext cx="7842701" cy="647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5838991" y="-3287032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630841" y="3594449"/>
            <a:ext cx="1792465" cy="3292904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3528000" y="4152183"/>
            <a:ext cx="51360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3528000" y="3458981"/>
            <a:ext cx="51360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3528000" y="1192233"/>
            <a:ext cx="5136000" cy="2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95267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2264823" y="1866732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2264823" y="2687293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6124315" y="1866732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6124315" y="2687293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2264823" y="4005876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2264823" y="4826168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6124315" y="4005876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6124315" y="4826168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2637019" y="5095932"/>
            <a:ext cx="3986536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978526" y="5167512"/>
            <a:ext cx="1792479" cy="2660411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10412592" y="551955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2012207" y="-1661342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11556183" y="-1506452"/>
            <a:ext cx="1792503" cy="2660416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10591229" y="-2012415"/>
            <a:ext cx="3986537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2024290" y="4037193"/>
            <a:ext cx="3020007" cy="288768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8238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41634" y="-1956213"/>
            <a:ext cx="439651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34334" y="-1025166"/>
            <a:ext cx="1792489" cy="2660436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9939023" y="-1577075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5820172" y="5642071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10249169" y="5121997"/>
            <a:ext cx="1792475" cy="3292860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973767" y="4707069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973767" y="5221133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4540435" y="4707069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4540435" y="5221133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8101711" y="4707069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8101711" y="5221133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973767" y="2418127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973767" y="2927884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4540435" y="2418127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4540435" y="2927884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8101711" y="2418127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8101711" y="2927884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9236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2188737" y="-2293211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612769" y="-1362163"/>
            <a:ext cx="1792489" cy="2660436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503147" y="5478162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9743487" y="-1229354"/>
            <a:ext cx="3859827" cy="34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9964609" y="-8582942"/>
            <a:ext cx="6165251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9696463" y="4574090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11272432" y="5505137"/>
            <a:ext cx="1792489" cy="2660436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78781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Number and text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4054596" y="2656100"/>
            <a:ext cx="1514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6094403" y="4394633"/>
            <a:ext cx="2551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6612803" y="2656100"/>
            <a:ext cx="1514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3527596" y="4394633"/>
            <a:ext cx="2568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9235267" y="2656100"/>
            <a:ext cx="1444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8677267" y="4394633"/>
            <a:ext cx="2560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528213" y="2656100"/>
            <a:ext cx="1444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966013" y="4394633"/>
            <a:ext cx="2568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963013" y="4843595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3524596" y="4843595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6082803" y="4843595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8670067" y="4843600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77787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895267" y="3407600"/>
            <a:ext cx="4755600" cy="15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895267" y="2500069"/>
            <a:ext cx="3472400" cy="7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9284415" y="-841084"/>
            <a:ext cx="4789568" cy="4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255259" y="5505177"/>
            <a:ext cx="439651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6089274" y="-3362066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3559889" y="-2021551"/>
            <a:ext cx="3859836" cy="34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2004313" y="-1640565"/>
            <a:ext cx="3859832" cy="345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296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725367" y="4160508"/>
            <a:ext cx="3048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725367" y="4572793"/>
            <a:ext cx="3048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4196373" y="4160508"/>
            <a:ext cx="3290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4317373" y="4572793"/>
            <a:ext cx="3048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7712868" y="4160508"/>
            <a:ext cx="3290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7833867" y="4572793"/>
            <a:ext cx="3048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4600173" y="3122301"/>
            <a:ext cx="24824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8116668" y="3122301"/>
            <a:ext cx="24824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1008167" y="3122301"/>
            <a:ext cx="24824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2188737" y="-2293211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612769" y="-1362163"/>
            <a:ext cx="1792489" cy="2660436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503147" y="5478162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9743487" y="-1229354"/>
            <a:ext cx="3859827" cy="34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9722017" y="5422512"/>
            <a:ext cx="3019969" cy="28876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3290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976500" y="2157560"/>
            <a:ext cx="51196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976500" y="2921600"/>
            <a:ext cx="10255600" cy="2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10448182" y="54301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92027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976500" y="2183327"/>
            <a:ext cx="511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633567" y="2926433"/>
            <a:ext cx="54624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6104200" y="2183327"/>
            <a:ext cx="511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6104200" y="2926433"/>
            <a:ext cx="54624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6401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966137" y="2987800"/>
            <a:ext cx="4242400" cy="1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966137" y="2217400"/>
            <a:ext cx="4242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4691" y="-7025256"/>
            <a:ext cx="6165299" cy="967577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7357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664787" y="3376285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2317747" y="5442419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8954820" y="-330848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2174651" y="191851"/>
            <a:ext cx="7842701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223941" y="4107949"/>
            <a:ext cx="1792465" cy="3292904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10272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960000" y="3471931"/>
            <a:ext cx="10272000" cy="1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3528000" y="4838639"/>
            <a:ext cx="51360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7427424" y="-3217383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1628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960000" y="1407800"/>
            <a:ext cx="10272000" cy="4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10211707" y="-1454989"/>
            <a:ext cx="439651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9488020" y="-687000"/>
            <a:ext cx="3859833" cy="34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2612859" y="3217378"/>
            <a:ext cx="4396521" cy="303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9542103" y="4566999"/>
            <a:ext cx="4843832" cy="399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832493" y="2199445"/>
            <a:ext cx="1792503" cy="2660416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10749149" y="5193893"/>
            <a:ext cx="3020148" cy="2887816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825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664787" y="3376285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2317747" y="5442419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8954820" y="-330848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2174651" y="191851"/>
            <a:ext cx="7842701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223941" y="4107949"/>
            <a:ext cx="1792465" cy="3292904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7427424" y="-3217383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736493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613473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9284415" y="-841084"/>
            <a:ext cx="4789568" cy="4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255259" y="5505177"/>
            <a:ext cx="439651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6089274" y="-3362066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3559889" y="-2021551"/>
            <a:ext cx="3859836" cy="34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2004313" y="-1640565"/>
            <a:ext cx="3859832" cy="345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5523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0025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353D-2D82-F587-5037-D0AB3906D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74B9A-DAC6-955A-7055-91632D78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49F25-3FDE-6443-3F0D-FD44F1CC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687CE-8EDF-A7A0-DE24-DE5C39969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E861D-CB22-D011-B2EA-CB44340E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88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7E15-BFB3-4F85-8B86-4AFE077A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6D899-E8D8-E7CD-EF1A-0FB62B5D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B5C86-EF2D-A06D-AECC-E48E8795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2CF65-6774-ED25-7924-2B6A1B1B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A28F2-9C14-3D25-5170-0C5CB651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002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3D65-1A5C-B44A-880E-AACD6D8F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C30CE-0967-ED3B-6184-756678926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04AB9-E8B0-2EC0-60E8-B5D38EE2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3F1C-CEF1-FC6A-F699-4A8ABA90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2775F-D165-BB62-542A-CEE92E03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014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F1ED-DE87-DA50-2994-228D49B7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F347-310F-196A-83F7-8A89B5AFC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8A9E6-55D7-B09D-29FF-E5FE5EAAB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2083A-8A59-4A68-2D32-F026E284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0D993-7CC4-CEE1-1A86-65206CF0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96B78-B804-6828-F8CF-9EDB38FF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1821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008E-5AA2-B77A-D798-A625267E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4393C-F79C-8928-6B21-D685B195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5FFC8-DE2C-FD53-93BF-68C72D009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23663-839A-BCE8-85D8-6D030D863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37445-8FDB-7982-8790-A16884D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BACE2D-6484-BBC4-3A35-A8C6D29F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7B54B1-E3A6-841F-02A0-E40113DE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4C61D9-3263-4D40-0E93-FCA1E5C8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16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0D6-6FC5-DA4E-0FBB-6C8FE961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BF204-9DEB-5421-91F1-9806FEF9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88359-9502-6056-652B-B37E324D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3EDDA-C28C-7E9F-F7FB-27AFA5E6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2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2592449" y="4224457"/>
            <a:ext cx="20432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842251" y="4745777"/>
            <a:ext cx="35436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7556353" y="4224457"/>
            <a:ext cx="20432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6806151" y="4745777"/>
            <a:ext cx="35436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2289085" y="5267649"/>
            <a:ext cx="3986537" cy="3290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552710" y="4306845"/>
            <a:ext cx="1792479" cy="2660411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11006225" y="5184252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2020675" y="-1699202"/>
            <a:ext cx="2382907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876832" y="-1812208"/>
            <a:ext cx="7062136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9991857" y="-1008875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10896892" y="-610201"/>
            <a:ext cx="1792489" cy="2660436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5284980" y="-4698794"/>
            <a:ext cx="6165239" cy="9675923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5"/>
          <p:cNvSpPr/>
          <p:nvPr/>
        </p:nvSpPr>
        <p:spPr>
          <a:xfrm rot="-7689947">
            <a:off x="10763101" y="6130722"/>
            <a:ext cx="3019985" cy="28876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019700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E9268-1EC4-69B4-EB7C-5BE8B1F1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57136-114F-0038-5965-47AF1675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BE666-7BCD-0158-BF67-4BD0F7CF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45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972D-C3A5-EA69-96F6-7D191EA6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35AF7-B3A5-7D2C-949A-A31993825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E9346-98CB-2295-ADF8-15A532429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5EFF8-9988-5757-2944-2F99D69A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71947-8C47-8BBF-F356-AA572872F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46CCD-8699-AA4F-0A9D-34D90CE3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0837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9805-4295-22A6-10AA-5475D8FE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3D8A17-8FA7-E446-470F-66145F44F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5E0C-4143-2D00-AD32-AA0432696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FEC36-8BEA-FDD3-37CF-10288E99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846A4-48D5-C9FB-647B-D486BA56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0FAFD-6308-D5F0-FA30-FCF3494B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39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02A4-FF54-21E6-2F29-E6ED25CD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0AD9F-B06C-46B0-27D7-BB8855A70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8C6CD-280A-60AD-E5B9-BE09C899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38F1-31EF-A4D7-F9BB-13CD01DD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DA0F4-DEA8-13C3-8B49-FE495AC7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223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9AA1D5-38F8-2EC2-0AB5-838EC605F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10973-572A-90B4-EA73-B0514963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0C83F-B968-2879-0875-D9B11DAE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83119-CC85-877F-52D1-8D84B631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D7A97-E30E-D2B5-C210-41DD04F1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558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31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3947816" y="1815405"/>
            <a:ext cx="4296405" cy="29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2637019" y="5095932"/>
            <a:ext cx="3986536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978526" y="5167512"/>
            <a:ext cx="1792479" cy="2660411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10412592" y="551955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2012207" y="-1661342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11556183" y="-1506452"/>
            <a:ext cx="1792503" cy="2660416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4755363" y="2303867"/>
            <a:ext cx="27052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10591229" y="-2012415"/>
            <a:ext cx="3986537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4585994" y="6700027"/>
            <a:ext cx="3020007" cy="288768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0368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960000" y="1967600"/>
            <a:ext cx="10272000" cy="3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2289085" y="5267649"/>
            <a:ext cx="3986537" cy="3290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552710" y="4306845"/>
            <a:ext cx="1792479" cy="2660411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11006225" y="5184252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2020675" y="-1699202"/>
            <a:ext cx="2382907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876832" y="-1812208"/>
            <a:ext cx="7062136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9991857" y="-1008875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10896892" y="-610201"/>
            <a:ext cx="1792489" cy="2660436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5284980" y="-4698794"/>
            <a:ext cx="6165239" cy="9675923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7"/>
          <p:cNvSpPr/>
          <p:nvPr/>
        </p:nvSpPr>
        <p:spPr>
          <a:xfrm rot="-7689947">
            <a:off x="10763101" y="6130722"/>
            <a:ext cx="3019985" cy="28876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6338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401491" y="75521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3078823" y="5"/>
            <a:ext cx="81531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10071847" y="3136699"/>
            <a:ext cx="1950408" cy="467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10725830" y="3454541"/>
            <a:ext cx="3020031" cy="288770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6039" y="4600882"/>
            <a:ext cx="1792489" cy="2660436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405899" y="-445895"/>
            <a:ext cx="5966183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585658" y="-4620776"/>
            <a:ext cx="6165251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2460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6730533" y="3476089"/>
            <a:ext cx="4490400" cy="1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6095867" y="2263732"/>
            <a:ext cx="51472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8664000" y="4775164"/>
            <a:ext cx="4587200" cy="37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10366596" y="-1357199"/>
            <a:ext cx="3020057" cy="288772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9993722" y="4701471"/>
            <a:ext cx="1792461" cy="3292896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461915" y="-1279335"/>
            <a:ext cx="4843833" cy="3998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92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960000" y="4418733"/>
            <a:ext cx="10272000" cy="1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333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19296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4" r:id="rId31"/>
    <p:sldLayoutId id="2147483735" r:id="rId3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19" name="Google Shape;2119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62733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31C5F-9742-683A-2FBF-41FA930D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EC76E-4B2C-E661-17B7-61CED2990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AF237-D500-5A6A-361F-E68954D4E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77961-DF0A-4F76-8DF4-01C195142A2C}" type="datetimeFigureOut">
              <a:rPr lang="en-GB" smtClean="0"/>
              <a:t>18/05/2023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386F2-6CA7-97C3-B403-E0BE2D294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0B61E-9F08-A2AB-7AA3-FF0300E91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6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aphics, darkness, screenshot, art&#10;&#10;Description automatically generated">
            <a:extLst>
              <a:ext uri="{FF2B5EF4-FFF2-40B4-BE49-F238E27FC236}">
                <a16:creationId xmlns:a16="http://schemas.microsoft.com/office/drawing/2014/main" id="{118AC7A5-36FB-72D0-220B-E4D69AE8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F88C6F6-5F72-4051-56CE-2D8D4E1A41F9}"/>
              </a:ext>
            </a:extLst>
          </p:cNvPr>
          <p:cNvSpPr txBox="1">
            <a:spLocks/>
          </p:cNvSpPr>
          <p:nvPr/>
        </p:nvSpPr>
        <p:spPr>
          <a:xfrm>
            <a:off x="1524000" y="1760537"/>
            <a:ext cx="9144000" cy="277336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Selekce v přijímacím řízení</a:t>
            </a:r>
            <a:b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br>
              <a:rPr lang="en-GB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úspěšnost bakalářsko studia</a:t>
            </a:r>
            <a:endParaRPr lang="en-GB" sz="5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14E3D14-2ECC-6E12-59A0-D614340D09AC}"/>
              </a:ext>
            </a:extLst>
          </p:cNvPr>
          <p:cNvSpPr txBox="1">
            <a:spLocks/>
          </p:cNvSpPr>
          <p:nvPr/>
        </p:nvSpPr>
        <p:spPr>
          <a:xfrm>
            <a:off x="3505200" y="4533900"/>
            <a:ext cx="5181600" cy="124936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s-CZ" sz="3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ZDA</a:t>
            </a:r>
          </a:p>
          <a:p>
            <a:pPr algn="ctr"/>
            <a:r>
              <a:rPr lang="cs-CZ" sz="3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Lukáš Rejnek</a:t>
            </a:r>
          </a:p>
        </p:txBody>
      </p:sp>
    </p:spTree>
    <p:extLst>
      <p:ext uri="{BB962C8B-B14F-4D97-AF65-F5344CB8AC3E}">
        <p14:creationId xmlns:p14="http://schemas.microsoft.com/office/powerpoint/2010/main" val="374861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812802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37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916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719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s, darkness, screenshot, art&#10;&#10;Description automatically generated">
            <a:extLst>
              <a:ext uri="{FF2B5EF4-FFF2-40B4-BE49-F238E27FC236}">
                <a16:creationId xmlns:a16="http://schemas.microsoft.com/office/drawing/2014/main" id="{9B836D3C-C211-1123-4DAB-A6FA047A8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EEF90-7AA5-95C2-18FD-D0BA56AF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Závěr</a:t>
            </a:r>
            <a:endParaRPr lang="en-GB" sz="5200" dirty="0">
              <a:solidFill>
                <a:srgbClr val="002060"/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4C8A-0A74-DD54-D096-E227BAF8C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Existuje korelace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Neprokázaná kauzalita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Nízká průchodnost způsobena mnoha faktory</a:t>
            </a:r>
            <a:endParaRPr lang="cs-CZ" sz="2800" dirty="0">
              <a:solidFill>
                <a:srgbClr val="002060"/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800100" lvl="1" indent="-342900"/>
            <a:r>
              <a:rPr lang="cs-CZ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Jedním z doporučených opatření je úprava přijímacího řízení</a:t>
            </a:r>
            <a:endParaRPr lang="en-GB" dirty="0">
              <a:solidFill>
                <a:srgbClr val="002060"/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63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916325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webextension1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01AAE1CA-AA88-47B4-B39F-50BA77003174&quot;"/>
    <we:property name="reportUrl" value="&quot;/groups/me/reports/fb71a41e-b292-46d9-ac4b-50d2569c9dfa/ReportSection488b1ffc93be147e0cda?bookmarkGuid=056aea95-5a40-4fce-b6da-a7540158c096&amp;bookmarkUsage=1&amp;ctid=f345c406-5268-43b0-b19f-5862fa6833f8&amp;fromEntryPoint=export&quot;"/>
    <we:property name="reportName" value="&quot;deskriptivní analýza&quot;"/>
    <we:property name="reportState" value="&quot;CONNECTED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pageName" value="&quot;ReportSection488b1ffc93be147e0cda&quot;"/>
    <we:property name="pageDisplayName" value="&quot;Main&quot;"/>
    <we:property name="datasetId" value="&quot;53c77ddd-2cb3-4820-9a66-cdaf2e331aa4&quot;"/>
    <we:property name="backgroundColor" value="&quot;#FFFFFF&quot;"/>
    <we:property name="bookmark" value="&quot;H4sIAAAAAAAAA+1azW7bRhB+FYKXXFRjd/m7vjmOAwSpE8NO3UMQBMPdoUSL4hLkUrVs+BH6AEUv1bGHPEJPit+ryx/HjmRXgmwndmNBB+1wZ3fmm39Cp7ZMyjyFyRsYob1pP1dqOIJiaFG7Z2cd7e3b17tb+68/vtna3TFkletEZaW9eWprKPqoD5OygrQ+wRDff+jZkKZ70K9XMaQl9uwci1JlkCYn2G42j3RR4VnPxuM8VQXURx5o0FgfOzbbzdrcTTcccyMInYzxAIVuqfuYq0J3azcMIxrHgjsRUjdAIiQYnrJ92oi5fH99aSPYtso0JJkRoKbJOKI8pg5jNIaQuIyQqKbHSaq7LdFk5zgvjN6nF3i9bB5yHz2HUjciBJjjR1JSbsTSk7zes2007asiEZDaDQYFlq3Kp/a2SqtR82vnK/qBqgqB+xg3jzKd6Ik5SYIG+8wAuVcoA3NDOxrN/s6UFcOwSrunA/XbdoHmVmlv0rPenLASIEAakEhwdGXsMhqSS2G35BgyYTjnJd0qEj0YoU5EvfoZY91Q+/0C+6C7TTt3rBxEpUrHajybZqp59rLKOscg9XI/6Q8aOQ6E4ZE7YwPxwnXfWcZGtDpW6sVbwwVaGR9yFi31wVDKJOunXeBceuq71jgCitowKjoy7l17pGFQhcTi+aRxyhdJcRE3rPeQUDhrlPcxDNFEVihk5EHgxwSbFPBYda6GKvv8O5roi/DEuoLA7NNNEDCGcSxp4NPQizjnhIK4Ocksi8ldhLIqcFUd8qISAyUnH68miyv6/JKZzFucJBqs0srwaDz7JLDTCzOzZd5lyTouWx/iQigDX0QcQwckkli6+GBhqBPs5z/vBQfOhESMCBMBCU1AUMLJ+jjcobsbhOAERXITRvtqOOfiC/lsLVBujG16j7G9lrJtPEvmM4/wKBYYuVEQe4zJR2FA04/0k2w2TU2ysroe4vD8rzk92f0a9T4T9p0B0Bra5GtJTZwSL46kL6njMfooDL3/6sWPY9RrlW0NyAOHRBh41OUCeECZ59yi5HzX7OP+SKnWvTAgQT+KXETXd4lrbOkyJ15xPkMRgBeBT2Pf9RxTaF2QN81n7XH1aYcXk6nx6JeFGjXndrNzaXZ+Uerw4GOJJ+ZGQ2zhNgbp2b8OsG5K3tcYZTK5gO/VHFhlt2UFGNtFc/0cbuNJqYazqXU+Haq0RtXcfwhp1Uzp5vifE6NU6xYN2bA824USislQjcGqvrQ8z2reDw3mt5tVL0FZJuo1A+s3DL9l3eCy8e5xJtLbad0GZMiBCsIdh3Gf0ZhzV3grBmQchBGJhVMPQMgDzw9QPAWkaT8sgaVWY9OTDJRV26iywDI7E23waJsVMbBKXclk9qlnlblKrY3SKjYstfEUuk+hu2roOq4E3/fDGBxGPC7c6HHMnfn5H8kgnU3PpzjfKFxj0m/rjstkP4G8hGz2jxjchTOmVVl3NrKVcXsAhX4Aznk7+3WjlsMlpz7jHkHGBPXceNW6QignPmMBCQT3QDDPp8Ht6kp+ta4shN4q5eWN0ovo3UXNyRcdbDCbHmH7+nF5vZEGDp2M8BkjNPyJUPN9R8hm821qSW85H1+Pj5E1+eiafGxN/YLr+Ooae/squyyPf2XN/1OhfViyf3mJfwdJeVBl0qTkPTRyZPpAgxg+tAR9F90DCkodM0K7noeUCxE7TtM9/Cc2Go91pI4X34EHUSA9IagLnHuB6wUAD6MXeWov13OQxqqXatgjLPrNqzZV6TIHgXuQtXUyb49NsNlnDAmZRNn9bkrzNem5+ZuB3Vxi8EuiFJcw1H8+sLuUbT7/AtEBq64HIQAA&quot;"/>
    <we:property name="initialStateBookmark" value="&quot;H4sIAAAAAAAAA+1azW7bRhB+FYKXXFRjd/m7vjmOAwSpE8NO3UMQBMPdoUSL4hLkUrVs+BH6AEUv1bGHPEJPit+ryx/HjmRXgmwndmNBB+1wZ3fmm39Cp7ZMyjyFyRsYob1pP1dqOIJiaFG7Z2cd7e3b17tb+68/vtna3TFkletEZaW9eWprKPqoD5OygrQ+wRDff+jZkKZ70K9XMaQl9uwci1JlkCYn2G42j3RR4VnPxuM8VQXURx5o0FgfOzbbzdrcTTcccyMInYzxAIVuqfuYq0J3azcMIxrHgjsRUjdAIiQYnrJ92oi5fH99aSPYtso0JJkRoKbJOKI8pg5jNIaQuIyQqKbHSaq7LdFk5zgvjN6nF3i9bB5yHz2HUjciBJjjR1JSbsTSk7zes2007asiEZDaDQYFlq3Kp/a2SqtR82vnK/qBqgqB+xg3jzKd6Ik5SYIG+8wAuVcoA3NDOxrN/s6UFcOwSrunA/XbdoHmVmlv0rPenLASIEAakEhwdGXsMhqSS2G35BgyYTjnJd0qEj0YoU5EvfoZY91Q+/0C+6C7TTt3rBxEpUrHajybZqp59rLKOscg9XI/6Q8aOQ6E4ZE7YwPxwnXfWcZGtDpW6sVbwwVaGR9yFi31wVDKJOunXeBceuq71jgCitowKjoy7l17pGFQhcTi+aRxyhdJcRE3rPeQUDhrlPcxDNFEVihk5EHgxwSbFPBYda6GKvv8O5roi/DEuoLA7NNNEDCGcSxp4NPQizjnhIK4Ocksi8ldhLIqcFUd8qISAyUnH68miyv6/JKZzFucJBqs0srwaDz7JLDTCzOzZd5lyTouWx/iQigDX0QcQwckkli6+GBhqBPs5z/vBQfOhESMCBMBCU1AUMLJ+jjcobsbhOAERXITRvtqOOfiC/lsLVBujG16j7G9lrJtPEvmM4/wKBYYuVEQe4zJR2FA04/0k2w2TU2ysroe4vD8rzk92f0a9T4T9p0B0Bra5GtJTZwSL46kL6njMfooDL3/6sWPY9RrlW0NyAOHRBh41OUCeECZ59yi5HzX7OP+SKnWvTAgQT+KXETXd4lrbOkyJ15xPkMRgBeBT2Pf9RxTaF2QN81n7XH1aYcXk6nx6JeFGjXndrNzaXZ+Uerw4GOJJ+ZGQ2zhNgbp2b8OsG5K3tcYZTK5gO/VHFhlt2UFGNtFc/0cbuNJqYazqXU+Haq0RtXcfwhp1Uzp5vifE6NU6xYN2bA824USislQjcGqvrQ8z2reDw3mt5tVL0FZJuo1A+s3DL9l3eCy8e5xJtLbad0GZMiBCsIdh3Gf0ZhzV3grBmQchBGJhVMPQMgDzw9QPAWkaT8sgaVWY9OTDJRV26iywDI7E23waJsVMbBKXclk9qlnlblKrY3SKjYstfEUuk+hu2roOq4E3/fDGBxGPC7c6HHMnfn5H8kgnU3PpzjfKFxj0m/rjstkP4G8hGz2jxjchTOmVVl3NrKVcXsAhX4Aznk7+3WjlsMlpz7jHkHGBPXceNW6QignPmMBCQT3QDDPp8Ht6kp+ta4shN4q5eWN0ovo3UXNyRcdbDCbHmH7+nF5vZEGDp2M8BkjNPyJUPN9R8hm821qSW85H1+Pj5E1+eiafGxN/YLr+Ooae/squyyPf2XN/1OhfViyf3mJfwdJeVBl0qTkPTRyZPpAgxg+tAR9F90DCkodM0K7noeUCxE7TtM9/Cc2Go91pI4X34EHUSA9IagLnHuB6wUAD6MXeWov13OQxqqXatgjLPrNqzZV6TIHgXuQtXUyb49NsNlnDAmZRNn9bkrzNem5+ZuB3Vxi8EuiFJcw1H8+sLuUbT7/AtEBq64HIQAA&quot;"/>
    <we:property name="isFiltersActionButtonVisible" value="true"/>
    <we:property name="reportEmbeddedTime" value="&quot;2023-05-18T14:41:31.950Z&quot;"/>
    <we:property name="creatorTenantId" value="&quot;f345c406-5268-43b0-b19f-5862fa6833f8&quot;"/>
    <we:property name="creatorUserId" value="&quot;1003200209E73927&quot;"/>
    <we:property name="creatorSessionId" value="&quot;7339d7f5-e8c2-4cab-8871-be79571249cb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01AAE1CA-AA88-47B4-B39F-50BA77003174&quot;"/>
    <we:property name="reportUrl" value="&quot;/groups/me/reports/fb71a41e-b292-46d9-ac4b-50d2569c9dfa/ReportSection742081f6b81c3ed4e05b?bookmarkGuid=017f23f3-e2a3-4ba1-ae29-b9faaba172ab&amp;bookmarkUsage=1&amp;ctid=f345c406-5268-43b0-b19f-5862fa6833f8&amp;fromEntryPoint=export&quot;"/>
    <we:property name="reportName" value="&quot;deskriptivní analýza&quot;"/>
    <we:property name="reportState" value="&quot;CONNECTED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pageName" value="&quot;ReportSection742081f6b81c3ed4e05b&quot;"/>
    <we:property name="pageDisplayName" value="&quot;Absolvováno&quot;"/>
    <we:property name="datasetId" value="&quot;53c77ddd-2cb3-4820-9a66-cdaf2e331aa4&quot;"/>
    <we:property name="backgroundColor" value="&quot;#FFFFFF&quot;"/>
    <we:property name="bookmark" value="&quot;H4sIAAAAAAAAA81UwW4aMRD9lcjnVcWWlFJuhNJLSoKgyqVC0ex6djFr7JXXpiGIT+gH9MgH5Cto/qtj79ImvSBVIHUva78ZzzzPeN6GcVGVEtY3sETWY1daF0swxUXMIqYa7Pb2etSfXN/f9EdDgnVphVYV622YBZOjvROVA+kjEPh1FjGQcgy532UgK4xYiabSCqR4xNqZTNY43EYMH0qpDfiQUwsWfdgVudOecsdv2pQRUitWOMXU1ugES21ss39/+bbVjbNO0o3TNvJLbL1L6ExVWwPN4/4+aSA20MqCUETAYwnHDuIHxA7n0I4ROlnX45mQ9uCyHj6Uhu5N1ViXvl4DukWujUhBsnA/g1V9nQ0baOmWYTV8hU+1MylOMAsmZYVdU6TSuHSu+fo+g8JJC2xLBRsbTeUM9keY73cLVPunYJnrbwODlJ2zXmsb/SbU5ytQKaF/s+nnucEcbLMdnpEqJJWWK73a75QOtk9ONe1s/e/cXaHVz+94IuIjhMoZPFlhC5oNegEXpa4kcr8yuvi393BiauXzDzTueUeVO8puRkglVC4bgfgzkV9q0nOnuEE+RiKiLElFWiCv+zyYg7FemJIFjbifSgqmDUdztQ6D+VGYg3bE0VmfyquJ3M4O0kUeixd61ChETe6MBGbb8L2sDFsiSbZfaGerElIcg8JApKyjCAx+9DJAcd+csDb+/1mQ6tW9uQPpfFuCwLOQhNolEolHDnjZZ4FWYPcLd2kZbYEGAAA=&quot;"/>
    <we:property name="initialStateBookmark" value="&quot;H4sIAAAAAAAAA81UwW4aMRD9lcjnVcWWlFJuhNJLSoKgyqVC0ex6djFr7JXXpiGIT+gH9MgH5Cto/qtj79ImvSBVIHUva78ZzzzPeN6GcVGVEtY3sETWY1daF0swxUXMIqYa7Pb2etSfXN/f9EdDgnVphVYV622YBZOjvROVA+kjEPh1FjGQcgy532UgK4xYiabSCqR4xNqZTNY43EYMH0qpDfiQUwsWfdgVudOecsdv2pQRUitWOMXU1ugES21ss39/+bbVjbNO0o3TNvJLbL1L6ExVWwPN4/4+aSA20MqCUETAYwnHDuIHxA7n0I4ROlnX45mQ9uCyHj6Uhu5N1ViXvl4DukWujUhBsnA/g1V9nQ0baOmWYTV8hU+1MylOMAsmZYVdU6TSuHSu+fo+g8JJC2xLBRsbTeUM9keY73cLVPunYJnrbwODlJ2zXmsb/SbU5ytQKaF/s+nnucEcbLMdnpEqJJWWK73a75QOtk9ONe1s/e/cXaHVz+94IuIjhMoZPFlhC5oNegEXpa4kcr8yuvi393BiauXzDzTueUeVO8puRkglVC4bgfgzkV9q0nOnuEE+RiKiLElFWiCv+zyYg7FemJIFjbifSgqmDUdztQ6D+VGYg3bE0VmfyquJ3M4O0kUeixd61ChETe6MBGbb8L2sDFsiSbZfaGerElIcg8JApKyjCAx+9DJAcd+csDb+/1mQ6tW9uQPpfFuCwLOQhNolEolHDnjZZ4FWYPcLd2kZbYEGAAA=&quot;"/>
    <we:property name="isFiltersActionButtonVisible" value="true"/>
    <we:property name="reportEmbeddedTime" value="&quot;2023-05-18T14:41:43.065Z&quot;"/>
    <we:property name="creatorTenantId" value="&quot;f345c406-5268-43b0-b19f-5862fa6833f8&quot;"/>
    <we:property name="creatorUserId" value="&quot;1003200209E73927&quot;"/>
    <we:property name="creatorSessionId" value="&quot;103eac7a-429d-4b42-bfed-55c051a60133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01AAE1CA-AA88-47B4-B39F-50BA77003174&quot;"/>
    <we:property name="reportUrl" value="&quot;/groups/me/reports/fb71a41e-b292-46d9-ac4b-50d2569c9dfa/ReportSection8116bd1d8a2c64b7bbc4?bookmarkGuid=456d96fc-5df8-455f-b1c0-bfcd437317e3&amp;bookmarkUsage=1&amp;ctid=f345c406-5268-43b0-b19f-5862fa6833f8&amp;fromEntryPoint=export&quot;"/>
    <we:property name="reportName" value="&quot;deskriptivní analýza&quot;"/>
    <we:property name="reportState" value="&quot;CONNECTED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pageName" value="&quot;ReportSection8116bd1d8a2c64b7bbc4&quot;"/>
    <we:property name="pageDisplayName" value="&quot;Rozložení_clean&quot;"/>
    <we:property name="datasetId" value="&quot;53c77ddd-2cb3-4820-9a66-cdaf2e331aa4&quot;"/>
    <we:property name="backgroundColor" value="&quot;#FFFFFF&quot;"/>
    <we:property name="bookmark" value="&quot;H4sIAAAAAAAAA+VXS27bMBC9iqFNN24hyT85O9dIgCJf2IFbIAgMihzZjCVRICk3H/gIPUE33XbRI2SV9F4dUjLixEkcOGmCooIAicOZ4ZsPh5wLh3GVxeRsjyTgbDgfhZgkRE4qnlN10pK2v7+92+ltD/c6u5tIFpnmIlXOxoWjiRyBHnCVk9hoQOLRcdUhcXxARmYUkVhB1clAKpGSmJ9DwYxTWuYwqzpwmsVCEqOyr4kGo3aK7DjGtb0PNVyRUM2n0AeqC2oPMiF1OQ48rxkyjwXEp8162ApDWkcZVcxamKv5zaIWWFekmvAUARhas0HrNAibbebSBhDfi9yaoUc81iVLeLZ5mkm0G71xlhl/ddiUpBQYgij4DNtgbpJfdbakSKxA6fQcOTdTzfWZGdAxOQfKhxGZ5LEmOHdo9boz9OznMUiwsgiU8cIfqEho8zFIQKmS2BVJRiRXd0fbPGWorursQKSLqThP0mUFfZFLCj2IbgYW7QzDdiAFBtUiHlxdhtffpZgKpe1cj4/GVvEOR+tJbO0ncW6kvR1ksc9xEfxbgJ+A42FHrYI1Fl+7EjDFjPWz6sU8v7dskNpRy4cggCgIGi23HUb10KReGdMuio2E5BSteeOwfrrjIVXKPSuGPTFBEiKxcTIqj+4NH0M/aJ7AO9/1gveuh++h627Y953VsFquvZ6c764p560p569pX+s+ueNXyfkijLdT3VtK9YjRVrvdDmmtQVg98Jt+iz2U6s9BO+gPFZb0lA+VyCe4O+AuXg2nehgJmZDhoP8E5GEtZMyj0GRQb4bgEVZb2KRvUHgfr7H+i9XYLkzE9Oqykonrb6ArSueMX/1aWW39Rllu/3biPYJvKaL/6THZCZWIp4AGVDIpKP6IlfFzX+20fAjd0qH54lViFTJbHh7FspBJt4F0RiMJIzIP/924v9IG2MrT8uLqvrUVpiLDOZbUJScvWHWDt/bWeJ963v1DkE+Sq5+pqAx+/1iN3Gx6xdNRXHZNN21KUescRYnGotEdE6lNZxaeYI9j2pLZvGnClU8WOqEvT78srnvRLm46s0U0TgLYJ5ofkWuVEQoHJC3qc1bo4WD5MCokZcZ4+y8fKIu2q3TsIugOHsawQsD0mvODEJ8/TUyD6vYOAAA=&quot;"/>
    <we:property name="initialStateBookmark" value="&quot;H4sIAAAAAAAAA+VXS27bMBC9iqFNN24hyT85O9dIgCJf2IFbIAgMihzZjCVRICk3H/gIPUE33XbRI2SV9F4dUjLixEkcOGmCooIAicOZ4ZsPh5wLh3GVxeRsjyTgbDgfhZgkRE4qnlN10pK2v7+92+ltD/c6u5tIFpnmIlXOxoWjiRyBHnCVk9hoQOLRcdUhcXxARmYUkVhB1clAKpGSmJ9DwYxTWuYwqzpwmsVCEqOyr4kGo3aK7DjGtb0PNVyRUM2n0AeqC2oPMiF1OQ48rxkyjwXEp8162ApDWkcZVcxamKv5zaIWWFekmvAUARhas0HrNAibbebSBhDfi9yaoUc81iVLeLZ5mkm0G71xlhl/ddiUpBQYgij4DNtgbpJfdbakSKxA6fQcOTdTzfWZGdAxOQfKhxGZ5LEmOHdo9boz9OznMUiwsgiU8cIfqEho8zFIQKmS2BVJRiRXd0fbPGWorursQKSLqThP0mUFfZFLCj2IbgYW7QzDdiAFBtUiHlxdhtffpZgKpe1cj4/GVvEOR+tJbO0ncW6kvR1ksc9xEfxbgJ+A42FHrYI1Fl+7EjDFjPWz6sU8v7dskNpRy4cggCgIGi23HUb10KReGdMuio2E5BSteeOwfrrjIVXKPSuGPTFBEiKxcTIqj+4NH0M/aJ7AO9/1gveuh++h627Y953VsFquvZ6c764p560p569pX+s+ueNXyfkijLdT3VtK9YjRVrvdDmmtQVg98Jt+iz2U6s9BO+gPFZb0lA+VyCe4O+AuXg2nehgJmZDhoP8E5GEtZMyj0GRQb4bgEVZb2KRvUHgfr7H+i9XYLkzE9Oqykonrb6ArSueMX/1aWW39Rllu/3biPYJvKaL/6THZCZWIp4AGVDIpKP6IlfFzX+20fAjd0qH54lViFTJbHh7FspBJt4F0RiMJIzIP/924v9IG2MrT8uLqvrUVpiLDOZbUJScvWHWDt/bWeJ963v1DkE+Sq5+pqAx+/1iN3Gx6xdNRXHZNN21KUescRYnGotEdE6lNZxaeYI9j2pLZvGnClU8WOqEvT78srnvRLm46s0U0TgLYJ5ofkWuVEQoHJC3qc1bo4WD5MCokZcZ4+y8fKIu2q3TsIugOHsawQsD0mvODEJ8/TUyD6vYOAAA=&quot;"/>
    <we:property name="isFiltersActionButtonVisible" value="true"/>
    <we:property name="reportEmbeddedTime" value="&quot;2023-05-18T14:41:52.664Z&quot;"/>
    <we:property name="creatorTenantId" value="&quot;f345c406-5268-43b0-b19f-5862fa6833f8&quot;"/>
    <we:property name="creatorUserId" value="&quot;1003200209E73927&quot;"/>
    <we:property name="creatorSessionId" value="&quot;aa1d1f9d-4428-44a3-af25-d0b8dd99344d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01AAE1CA-AA88-47B4-B39F-50BA77003174&quot;"/>
    <we:property name="reportUrl" value="&quot;/groups/me/reports/fb71a41e-b292-46d9-ac4b-50d2569c9dfa/ReportSectionec0a494b7e2f3f79477f?bookmarkGuid=3cd23b07-7b15-4d6d-894e-19f12252c845&amp;bookmarkUsage=1&amp;ctid=f345c406-5268-43b0-b19f-5862fa6833f8&amp;fromEntryPoint=export&quot;"/>
    <we:property name="reportName" value="&quot;deskriptivní analýza&quot;"/>
    <we:property name="reportState" value="&quot;CONNECTED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pageName" value="&quot;ReportSectionec0a494b7e2f3f79477f&quot;"/>
    <we:property name="pageDisplayName" value="&quot;Ukončeno&quot;"/>
    <we:property name="datasetId" value="&quot;53c77ddd-2cb3-4820-9a66-cdaf2e331aa4&quot;"/>
    <we:property name="backgroundColor" value="&quot;#FFFFFF&quot;"/>
    <we:property name="bookmark" value="&quot;H4sIAAAAAAAAA7VV3U7bMBR+lco3bFI2JaVdKHelK9PEgAoQu5gQOo1PUlPXjhyHEao+wh5iD7CnYA+2YycRdDDY0IgiJT4+P9/58ecl46LIJVQHsEC2zXa0ni/AzDsRC5hqZIeHe/vDo73zg+H+mMQ6t0Krgm0vmQWToT0VRQnSeSDhl7OAgZQTyNwqBVlgwHI0hVYgxTXWyrRlTYmrgOFVLrUB5/LYgkXn9pLUaU2xo7ebFBESKy7xGBNbS48w18Y2a0xC6A160xi76WYaD3pxnJJNUe96mE/ru6Ae2EgrC0IRACeL+4O4H6VJd7M32JoO+u+64HVTIW2jMq3GV7mhvJdtvXb95hamMYS8n0Y84T2+BZGHZavc6Ywo00wbkYAkYe3OeTttM+8GbNfohffb9CYnzbGywlZuYcpkpnl1nsK8lBZo78S7DlfUgM8zNOhtKR8u6rKRI23dxwHGomiEH9W6rGjsZLlQ97WPdWkSPML0duGhraiVE6Op0R7eNcxuvl+guvlBOwToFGTpp4NcfxKULOXt0nViUudUDisWuNENu+GbMKL3JAy3/bvhPTxtFz3TrvuQ3dnKPWf1fN5J/6/K8ucmPValgM3015FBgsZdG4NlOyxDfgkqIenvaIZZZjCDtr3jF4RazrX6+Q2V9hu7pWrOYvgY8PUpX8f+wegyb1H8B4BGzzuad25L2nmVuRDFawrtgyGvS/IPA/786G6I7pfGDVQhVCYbGrzlnfrwslmpuEE+QcKgLBFiMm9hj2ZgrKPf6QURmeMecqYNR7NT+YzeC9MyZBS86DCspemOd03QpHFxh3Wb7lcvUO7f6+yeu5VhC6SLyf3o0hY5JDgBVRNiXnsR6PVoJkFx1xz/7zn4Ab7w1xjzQahdYirxCQN3ubGGQ+j5Bb4IC1VnBwAA&quot;"/>
    <we:property name="initialStateBookmark" value="&quot;H4sIAAAAAAAAA7VV3U7bMBR+lco3bFI2JaVdKHelK9PEgAoQu5gQOo1PUlPXjhyHEao+wh5iD7CnYA+2YycRdDDY0IgiJT4+P9/58ecl46LIJVQHsEC2zXa0ni/AzDsRC5hqZIeHe/vDo73zg+H+mMQ6t0Krgm0vmQWToT0VRQnSeSDhl7OAgZQTyNwqBVlgwHI0hVYgxTXWyrRlTYmrgOFVLrUB5/LYgkXn9pLUaU2xo7ebFBESKy7xGBNbS48w18Y2a0xC6A160xi76WYaD3pxnJJNUe96mE/ru6Ae2EgrC0IRACeL+4O4H6VJd7M32JoO+u+64HVTIW2jMq3GV7mhvJdtvXb95hamMYS8n0Y84T2+BZGHZavc6Ywo00wbkYAkYe3OeTttM+8GbNfohffb9CYnzbGywlZuYcpkpnl1nsK8lBZo78S7DlfUgM8zNOhtKR8u6rKRI23dxwHGomiEH9W6rGjsZLlQ97WPdWkSPML0duGhraiVE6Op0R7eNcxuvl+guvlBOwToFGTpp4NcfxKULOXt0nViUudUDisWuNENu+GbMKL3JAy3/bvhPTxtFz3TrvuQ3dnKPWf1fN5J/6/K8ucmPValgM3015FBgsZdG4NlOyxDfgkqIenvaIZZZjCDtr3jF4RazrX6+Q2V9hu7pWrOYvgY8PUpX8f+wegyb1H8B4BGzzuad25L2nmVuRDFawrtgyGvS/IPA/786G6I7pfGDVQhVCYbGrzlnfrwslmpuEE+QcKgLBFiMm9hj2ZgrKPf6QURmeMecqYNR7NT+YzeC9MyZBS86DCspemOd03QpHFxh3Wb7lcvUO7f6+yeu5VhC6SLyf3o0hY5JDgBVRNiXnsR6PVoJkFx1xz/7zn4Ab7w1xjzQahdYirxCQN3ubGGQ+j5Bb4IC1VnBwAA&quot;"/>
    <we:property name="isFiltersActionButtonVisible" value="true"/>
    <we:property name="reportEmbeddedTime" value="&quot;2023-05-18T14:42:09.320Z&quot;"/>
    <we:property name="creatorTenantId" value="&quot;f345c406-5268-43b0-b19f-5862fa6833f8&quot;"/>
    <we:property name="creatorUserId" value="&quot;1003200209E73927&quot;"/>
    <we:property name="creatorSessionId" value="&quot;dbf81c9d-ee7b-45af-a53e-654c52894833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Aqua Marketing Plan by Slidesgo</Template>
  <TotalTime>71</TotalTime>
  <Words>31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20" baseType="lpstr">
      <vt:lpstr>Arial</vt:lpstr>
      <vt:lpstr>Calibri</vt:lpstr>
      <vt:lpstr>Calibri Light</vt:lpstr>
      <vt:lpstr>Fira Sans Extra Condensed Medium</vt:lpstr>
      <vt:lpstr>Josefin Sans</vt:lpstr>
      <vt:lpstr>Open Sans</vt:lpstr>
      <vt:lpstr>Open Sans SemiBold</vt:lpstr>
      <vt:lpstr>Overpass Black</vt:lpstr>
      <vt:lpstr>Proxima Nova</vt:lpstr>
      <vt:lpstr>Proxima Nova Semibold</vt:lpstr>
      <vt:lpstr>Segoe UI</vt:lpstr>
      <vt:lpstr>Aqua Marketing Plan by Slidego</vt:lpstr>
      <vt:lpstr>Slidesgo Final Pages</vt:lpstr>
      <vt:lpstr>Office Theme</vt:lpstr>
      <vt:lpstr>PowerPoint Presentation</vt:lpstr>
      <vt:lpstr>PowerPoint Presentation</vt:lpstr>
      <vt:lpstr>PowerPoint Presentation</vt:lpstr>
      <vt:lpstr>PowerPoint Presentation</vt:lpstr>
      <vt:lpstr>Závěr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Rejnek</dc:creator>
  <cp:lastModifiedBy>Rejnek, Lukas</cp:lastModifiedBy>
  <cp:revision>3</cp:revision>
  <dcterms:created xsi:type="dcterms:W3CDTF">2023-05-18T13:33:35Z</dcterms:created>
  <dcterms:modified xsi:type="dcterms:W3CDTF">2023-05-18T14:44:40Z</dcterms:modified>
</cp:coreProperties>
</file>